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52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4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9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9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19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6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5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7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4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6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3F9887B-ED09-4922-B686-1564BA0607D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0FB1B93-046C-4023-875B-C3426B86AF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63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A85F7B3-F4E6-4FBF-B74E-43CAB468F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1F180-EA1D-7C6E-14F9-A22FAE659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5" y="640080"/>
            <a:ext cx="4809406" cy="3034857"/>
          </a:xfrm>
        </p:spPr>
        <p:txBody>
          <a:bodyPr anchor="b">
            <a:normAutofit/>
          </a:bodyPr>
          <a:lstStyle/>
          <a:p>
            <a:r>
              <a:rPr lang="en-US" sz="4400"/>
              <a:t>The City of Calimesa inaugural Winter Wonderland Home Display Community spotlight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D6530-B199-C114-B562-0D1F69790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06" y="3849539"/>
            <a:ext cx="4819340" cy="2367405"/>
          </a:xfrm>
        </p:spPr>
        <p:txBody>
          <a:bodyPr anchor="t">
            <a:normAutofit/>
          </a:bodyPr>
          <a:lstStyle/>
          <a:p>
            <a:pPr algn="r"/>
            <a:r>
              <a:rPr lang="en-US" sz="1600"/>
              <a:t>2024 WINTER WONDERLAND PARTICIPANTS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741D5B-1709-4CDB-963A-CC3C7494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Snowflake">
            <a:extLst>
              <a:ext uri="{FF2B5EF4-FFF2-40B4-BE49-F238E27FC236}">
                <a16:creationId xmlns:a16="http://schemas.microsoft.com/office/drawing/2014/main" id="{0CDBB1C3-57E9-797A-770F-D3CB0804C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2952" y="700004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9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AB0E18C3-1B4B-FB3F-CC66-A1CF00C22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b="1218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3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7171B9D1-E042-90DD-BB03-A325AA334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b="1217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large bow&#10;&#10;AI-generated content may be incorrect.">
            <a:extLst>
              <a:ext uri="{FF2B5EF4-FFF2-40B4-BE49-F238E27FC236}">
                <a16:creationId xmlns:a16="http://schemas.microsoft.com/office/drawing/2014/main" id="{E06AF406-384E-F04E-BC03-A43B65615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b="772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decorations&#10;&#10;AI-generated content may be incorrect.">
            <a:extLst>
              <a:ext uri="{FF2B5EF4-FFF2-40B4-BE49-F238E27FC236}">
                <a16:creationId xmlns:a16="http://schemas.microsoft.com/office/drawing/2014/main" id="{64344C17-6248-2BD9-46E2-F8F25391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2242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christmas decorations&#10;&#10;AI-generated content may be incorrect.">
            <a:extLst>
              <a:ext uri="{FF2B5EF4-FFF2-40B4-BE49-F238E27FC236}">
                <a16:creationId xmlns:a16="http://schemas.microsoft.com/office/drawing/2014/main" id="{FDBDB875-F00B-A2C3-547B-BA051844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9" b="38486"/>
          <a:stretch>
            <a:fillRect/>
          </a:stretch>
        </p:blipFill>
        <p:spPr>
          <a:xfrm>
            <a:off x="958484" y="804333"/>
            <a:ext cx="10275029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9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C73A4B16-9458-1C40-F061-CFF507CE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4" y="804333"/>
            <a:ext cx="6999108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8FAF7909-156F-3127-60B2-71AA68BF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6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62798B88-334D-DC3C-C73A-0AF40F8E9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F72D69B8-2AEB-DF3A-932B-87AAB631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1757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6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indow with lights and a garland&#10;&#10;AI-generated content may be incorrect.">
            <a:extLst>
              <a:ext uri="{FF2B5EF4-FFF2-40B4-BE49-F238E27FC236}">
                <a16:creationId xmlns:a16="http://schemas.microsoft.com/office/drawing/2014/main" id="{B1EB2B5B-7FC4-B6C8-A352-4F4B34F80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1333" y="1460499"/>
            <a:ext cx="5249331" cy="39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CD13AEC5-F56D-91BC-42D7-8A5B167B9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804333"/>
            <a:ext cx="5249331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7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B3F5F5-166C-4694-B20A-3F8218AF7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7A204-FB90-4B26-B155-3FA8064A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95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christmas decoration&#10;&#10;AI-generated content may be incorrect.">
            <a:extLst>
              <a:ext uri="{FF2B5EF4-FFF2-40B4-BE49-F238E27FC236}">
                <a16:creationId xmlns:a16="http://schemas.microsoft.com/office/drawing/2014/main" id="{0DB555F1-5C9B-A937-97F6-FCD25C7E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6" r="1" b="8149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B2E3398F-3A29-2881-6600-364BB5E4F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4" y="804333"/>
            <a:ext cx="6999108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B3F5F5-166C-4694-B20A-3F8218AF7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7A204-FB90-4B26-B155-3FA8064A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00E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F2169A37-B206-5BEC-C944-969E8BBE7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r="1" b="18756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FDB82226-D9DD-6BB9-DEB0-F6B5BA01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7" y="0"/>
            <a:ext cx="1117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6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B3F5F5-166C-4694-B20A-3F8218AF7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67A204-FB90-4B26-B155-3FA8064A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00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ence with christmas lights and trees&#10;&#10;AI-generated content may be incorrect.">
            <a:extLst>
              <a:ext uri="{FF2B5EF4-FFF2-40B4-BE49-F238E27FC236}">
                <a16:creationId xmlns:a16="http://schemas.microsoft.com/office/drawing/2014/main" id="{3C9C73CB-FCF2-5226-1A03-9A8903236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4" r="1" b="1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3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E9AB7E7D-DC98-114A-2A37-277C20D86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50" y="804333"/>
            <a:ext cx="8535497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965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</TotalTime>
  <Words>15</Words>
  <Application>Microsoft Office PowerPoint</Application>
  <PresentationFormat>Widescreen</PresentationFormat>
  <Paragraphs>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Tw Cen MT</vt:lpstr>
      <vt:lpstr>Tw Cen MT Condensed</vt:lpstr>
      <vt:lpstr>Wingdings 3</vt:lpstr>
      <vt:lpstr>Integral</vt:lpstr>
      <vt:lpstr>The City of Calimesa inaugural Winter Wonderland Home Display Community spotlight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Yaiza Benson</dc:creator>
  <cp:lastModifiedBy>Yaiza Benson</cp:lastModifiedBy>
  <cp:revision>1</cp:revision>
  <dcterms:created xsi:type="dcterms:W3CDTF">2025-11-18T17:15:21Z</dcterms:created>
  <dcterms:modified xsi:type="dcterms:W3CDTF">2025-11-18T17:27:25Z</dcterms:modified>
</cp:coreProperties>
</file>